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 SABÃO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SABÃO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sabão lava o meu rostinho, </a:t>
            </a:r>
          </a:p>
          <a:p>
            <a:r>
              <a:rPr lang="pt-BR" dirty="0"/>
              <a:t>Lava o meu pezinho, </a:t>
            </a:r>
          </a:p>
          <a:p>
            <a:r>
              <a:rPr lang="pt-BR" dirty="0"/>
              <a:t>lava a minha mão.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SABÃO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Jesus, </a:t>
            </a:r>
            <a:r>
              <a:rPr lang="pt-BR" dirty="0" err="1"/>
              <a:t>p’ra</a:t>
            </a:r>
            <a:r>
              <a:rPr lang="pt-BR" dirty="0"/>
              <a:t> me </a:t>
            </a:r>
          </a:p>
          <a:p>
            <a:r>
              <a:rPr lang="pt-BR" dirty="0"/>
              <a:t>deixar limpinho, </a:t>
            </a:r>
          </a:p>
          <a:p>
            <a:r>
              <a:rPr lang="pt-BR" dirty="0"/>
              <a:t>Quer lavar meu coração.</a:t>
            </a:r>
          </a:p>
        </p:txBody>
      </p:sp>
    </p:spTree>
    <p:extLst>
      <p:ext uri="{BB962C8B-B14F-4D97-AF65-F5344CB8AC3E}">
        <p14:creationId xmlns:p14="http://schemas.microsoft.com/office/powerpoint/2010/main" val="1137202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SABÃO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8F7511B-A844-413A-BB05-8091332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o mal faz </a:t>
            </a:r>
          </a:p>
          <a:p>
            <a:r>
              <a:rPr lang="pt-BR" dirty="0"/>
              <a:t>uma manchinha, </a:t>
            </a:r>
          </a:p>
          <a:p>
            <a:r>
              <a:rPr lang="pt-BR" dirty="0"/>
              <a:t>Eu sei muito bem </a:t>
            </a:r>
          </a:p>
        </p:txBody>
      </p:sp>
    </p:spTree>
    <p:extLst>
      <p:ext uri="{BB962C8B-B14F-4D97-AF65-F5344CB8AC3E}">
        <p14:creationId xmlns:p14="http://schemas.microsoft.com/office/powerpoint/2010/main" val="1381331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SABÃO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B6BB21C-7961-44C3-BFCB-CD2D7812E7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/>
              <a:t>Quem </a:t>
            </a:r>
            <a:r>
              <a:rPr lang="pt-BR" dirty="0"/>
              <a:t>pode me limpar. </a:t>
            </a:r>
          </a:p>
          <a:p>
            <a:r>
              <a:rPr lang="pt-BR" dirty="0"/>
              <a:t>É Jesus! Eu não escondo nada, </a:t>
            </a:r>
          </a:p>
          <a:p>
            <a:r>
              <a:rPr lang="pt-BR" dirty="0"/>
              <a:t>Tudo Ele pode apagar.</a:t>
            </a:r>
          </a:p>
        </p:txBody>
      </p:sp>
    </p:spTree>
    <p:extLst>
      <p:ext uri="{BB962C8B-B14F-4D97-AF65-F5344CB8AC3E}">
        <p14:creationId xmlns:p14="http://schemas.microsoft.com/office/powerpoint/2010/main" val="6959460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74</Words>
  <Application>Microsoft Office PowerPoint</Application>
  <PresentationFormat>Apresentação na tela (16:9)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 SABÃO</vt:lpstr>
      <vt:lpstr>O SABÃO</vt:lpstr>
      <vt:lpstr>O SABÃO</vt:lpstr>
      <vt:lpstr>O SABÃO</vt:lpstr>
      <vt:lpstr>O SABÃO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2019-06-12T23:23:28Z</dcterms:modified>
</cp:coreProperties>
</file>

<file path=docProps/thumbnail.jpeg>
</file>